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62" r:id="rId5"/>
    <p:sldId id="258" r:id="rId6"/>
    <p:sldId id="259" r:id="rId7"/>
    <p:sldId id="260" r:id="rId8"/>
    <p:sldId id="261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61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BFF3CDB-3566-49CA-8C17-B723D96E7A98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8C44922-E799-4125-9570-DCDE9565B6F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BFF3CDB-3566-49CA-8C17-B723D96E7A98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8C44922-E799-4125-9570-DCDE9565B6F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BFF3CDB-3566-49CA-8C17-B723D96E7A98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8C44922-E799-4125-9570-DCDE9565B6F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BFF3CDB-3566-49CA-8C17-B723D96E7A98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8C44922-E799-4125-9570-DCDE9565B6F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BFF3CDB-3566-49CA-8C17-B723D96E7A98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8C44922-E799-4125-9570-DCDE9565B6F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Нашивка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Нашивка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BFF3CDB-3566-49CA-8C17-B723D96E7A98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8C44922-E799-4125-9570-DCDE9565B6F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BFF3CDB-3566-49CA-8C17-B723D96E7A98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8C44922-E799-4125-9570-DCDE9565B6FE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BFF3CDB-3566-49CA-8C17-B723D96E7A98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8C44922-E799-4125-9570-DCDE9565B6FE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BFF3CDB-3566-49CA-8C17-B723D96E7A98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8C44922-E799-4125-9570-DCDE9565B6F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3BFF3CDB-3566-49CA-8C17-B723D96E7A98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8C44922-E799-4125-9570-DCDE9565B6FE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BFF3CDB-3566-49CA-8C17-B723D96E7A98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8C44922-E799-4125-9570-DCDE9565B6FE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Нашивка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BFF3CDB-3566-49CA-8C17-B723D96E7A98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18C44922-E799-4125-9570-DCDE9565B6FE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620689"/>
            <a:ext cx="7772400" cy="1800199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/>
              <a:t>Муниципальное общеобразовательное учреждение «Средняя школа №1» г. Гаврилов-Ям</a:t>
            </a:r>
            <a:endParaRPr lang="ru-RU" sz="3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ru-RU" b="1" dirty="0" smtClean="0"/>
              <a:t>Материалы на смотр-конкурс на лучшую постановку работы по внедрению ВСК ГТО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Наши учителя сдают нормативы ВСК ГТО по лыжным гонкам</a:t>
            </a:r>
            <a:endParaRPr lang="ru-RU" dirty="0"/>
          </a:p>
        </p:txBody>
      </p:sp>
      <p:pic>
        <p:nvPicPr>
          <p:cNvPr id="7170" name="Picture 2" descr="C:\Users\Ирина\YandexDisk\Фотокамера\cr77-Nj6RqQ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2" y="1481138"/>
            <a:ext cx="6034616" cy="45259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3200" dirty="0" smtClean="0"/>
              <a:t>Участники с/к «Лидер» преодолевают дистанцию лыжного похода памяти героя-афганца Ю.Егорова</a:t>
            </a:r>
            <a:endParaRPr lang="ru-RU" sz="3200" dirty="0"/>
          </a:p>
        </p:txBody>
      </p:sp>
      <p:pic>
        <p:nvPicPr>
          <p:cNvPr id="9218" name="Picture 2" descr="C:\Users\Ирина\YandexDisk\Фотокамера\IMG_20200215_11220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844824"/>
            <a:ext cx="3240360" cy="4320479"/>
          </a:xfrm>
          <a:prstGeom prst="rect">
            <a:avLst/>
          </a:prstGeom>
          <a:noFill/>
        </p:spPr>
      </p:pic>
      <p:pic>
        <p:nvPicPr>
          <p:cNvPr id="9219" name="Picture 3" descr="C:\Users\Ирина\YandexDisk\Фотокамера\IMG_20200215_12003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844824"/>
            <a:ext cx="3294366" cy="4392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2617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dirty="0" smtClean="0"/>
              <a:t>Школьный спортивный клуб «Лидер» на соревнованиях по плаванию и лыжным гонкам</a:t>
            </a:r>
            <a:endParaRPr lang="ru-RU" sz="3200" dirty="0"/>
          </a:p>
        </p:txBody>
      </p:sp>
      <p:pic>
        <p:nvPicPr>
          <p:cNvPr id="8194" name="Picture 2" descr="C:\Users\Ирина\YandexDisk\Фотокамера\IMG_20200226_11275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844824"/>
            <a:ext cx="3394472" cy="4525962"/>
          </a:xfrm>
          <a:prstGeom prst="rect">
            <a:avLst/>
          </a:prstGeom>
          <a:noFill/>
        </p:spPr>
      </p:pic>
      <p:pic>
        <p:nvPicPr>
          <p:cNvPr id="8195" name="Picture 3" descr="C:\Users\Ирина\YandexDisk\Фотокамера\EElYmKB-Ti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844824"/>
            <a:ext cx="3384376" cy="45125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/>
              <a:t>В этом году учащиеся нашей школы участвовали в творческом конкурсе « ГТО -Перезагрузка» среди обучающихся 1-4 классов. На конкурс было представлено 20 работ наших учащихся. По итогам конкурса </a:t>
            </a:r>
            <a:r>
              <a:rPr lang="ru-RU" b="1" dirty="0" smtClean="0"/>
              <a:t>2-е </a:t>
            </a:r>
            <a:r>
              <a:rPr lang="ru-RU" b="1" dirty="0" smtClean="0"/>
              <a:t>наших учеников стали победителями </a:t>
            </a:r>
            <a:r>
              <a:rPr lang="ru-RU" b="1" dirty="0" smtClean="0"/>
              <a:t>Пушкина </a:t>
            </a:r>
            <a:r>
              <a:rPr lang="ru-RU" b="1" dirty="0" smtClean="0"/>
              <a:t>Любовь  (учитель </a:t>
            </a:r>
            <a:r>
              <a:rPr lang="ru-RU" b="1" dirty="0" err="1" smtClean="0"/>
              <a:t>Ендресяк</a:t>
            </a:r>
            <a:r>
              <a:rPr lang="ru-RU" b="1" dirty="0" smtClean="0"/>
              <a:t> И.П.)и Мочалова Евгения (учитель </a:t>
            </a:r>
            <a:r>
              <a:rPr lang="ru-RU" b="1" dirty="0" err="1" smtClean="0"/>
              <a:t>Клепецкене</a:t>
            </a:r>
            <a:r>
              <a:rPr lang="ru-RU" b="1" dirty="0" smtClean="0"/>
              <a:t> С.В.) и 3 место заняла Ермилова Ольга (учитель </a:t>
            </a:r>
            <a:r>
              <a:rPr lang="ru-RU" b="1" dirty="0" err="1" smtClean="0"/>
              <a:t>Ендресяк</a:t>
            </a:r>
            <a:r>
              <a:rPr lang="ru-RU" b="1" dirty="0" smtClean="0"/>
              <a:t> И.П.). </a:t>
            </a:r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Конкурс «</a:t>
            </a:r>
            <a:r>
              <a:rPr lang="ru-RU" dirty="0" err="1" smtClean="0"/>
              <a:t>ГТО-Перезагрузка</a:t>
            </a:r>
            <a:r>
              <a:rPr lang="ru-RU" dirty="0" smtClean="0"/>
              <a:t>»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Рисунки наших учеников</a:t>
            </a:r>
            <a:endParaRPr lang="ru-RU" dirty="0"/>
          </a:p>
        </p:txBody>
      </p:sp>
      <p:pic>
        <p:nvPicPr>
          <p:cNvPr id="8" name="Picture 5" descr="G:\DCIM\100NC1S1\DSC_773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700808"/>
            <a:ext cx="5593510" cy="3744416"/>
          </a:xfrm>
          <a:prstGeom prst="rect">
            <a:avLst/>
          </a:prstGeom>
          <a:noFill/>
        </p:spPr>
      </p:pic>
      <p:pic>
        <p:nvPicPr>
          <p:cNvPr id="9" name="Picture 4" descr="G:\DCIM\100NC1S1\DSC_77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-199573" y="2295916"/>
            <a:ext cx="3600401" cy="24101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Рисунки наших учеников</a:t>
            </a:r>
            <a:endParaRPr lang="ru-RU" dirty="0"/>
          </a:p>
        </p:txBody>
      </p:sp>
      <p:pic>
        <p:nvPicPr>
          <p:cNvPr id="5122" name="Picture 2" descr="G:\DCIM\100NC1S1\DSC_773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191196" y="2215532"/>
            <a:ext cx="3549728" cy="2376264"/>
          </a:xfrm>
          <a:prstGeom prst="rect">
            <a:avLst/>
          </a:prstGeom>
          <a:noFill/>
        </p:spPr>
      </p:pic>
      <p:pic>
        <p:nvPicPr>
          <p:cNvPr id="5123" name="Picture 3" descr="G:\DCIM\100NC1S1\DSC_773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8753" y="1556792"/>
            <a:ext cx="5378376" cy="360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Школьные стенды ВСК ГТО</a:t>
            </a:r>
            <a:endParaRPr lang="ru-RU" dirty="0"/>
          </a:p>
        </p:txBody>
      </p:sp>
      <p:pic>
        <p:nvPicPr>
          <p:cNvPr id="1026" name="Picture 2" descr="F:\DSC_773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1497" y="1481138"/>
            <a:ext cx="6761005" cy="45259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Школьные стенды ВСК ГТО</a:t>
            </a:r>
            <a:endParaRPr lang="ru-RU" dirty="0"/>
          </a:p>
        </p:txBody>
      </p:sp>
      <p:pic>
        <p:nvPicPr>
          <p:cNvPr id="2050" name="Picture 2" descr="F:\DSC_773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1497" y="1481138"/>
            <a:ext cx="6761005" cy="45259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       Стенды с/к «Лидер»</a:t>
            </a:r>
            <a:endParaRPr lang="ru-RU" dirty="0"/>
          </a:p>
        </p:txBody>
      </p:sp>
      <p:pic>
        <p:nvPicPr>
          <p:cNvPr id="3074" name="Picture 2" descr="C:\Users\Ирина\YandexDisk\Фотокамера\IMG_20200426_18170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556791"/>
            <a:ext cx="3168352" cy="4224469"/>
          </a:xfrm>
          <a:prstGeom prst="rect">
            <a:avLst/>
          </a:prstGeom>
          <a:noFill/>
        </p:spPr>
      </p:pic>
      <p:pic>
        <p:nvPicPr>
          <p:cNvPr id="3075" name="Picture 3" descr="C:\Users\Ирина\YandexDisk\Фотокамера\IMG_20200426_18165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1628800"/>
            <a:ext cx="3078342" cy="41044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 smtClean="0"/>
              <a:t>Стенды с/к «Лидер»</a:t>
            </a:r>
            <a:endParaRPr lang="ru-RU" sz="3600" dirty="0"/>
          </a:p>
        </p:txBody>
      </p:sp>
      <p:pic>
        <p:nvPicPr>
          <p:cNvPr id="4098" name="Picture 2" descr="C:\Users\Ирина\YandexDisk\Фотокамера\IMG_20200426_18163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4764" y="1481137"/>
            <a:ext cx="3713460" cy="49512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Районный Фестиваль ГТО</a:t>
            </a:r>
            <a:br>
              <a:rPr lang="ru-RU" dirty="0" smtClean="0"/>
            </a:br>
            <a:r>
              <a:rPr lang="ru-RU" dirty="0" smtClean="0"/>
              <a:t>у нас в школе </a:t>
            </a:r>
            <a:endParaRPr lang="ru-RU" dirty="0"/>
          </a:p>
        </p:txBody>
      </p:sp>
      <p:pic>
        <p:nvPicPr>
          <p:cNvPr id="6146" name="Picture 2" descr="C:\Users\Ирина\YandexDisk\Фотокамера\IMG_20200313_15022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84784"/>
            <a:ext cx="2538283" cy="3384376"/>
          </a:xfrm>
          <a:prstGeom prst="rect">
            <a:avLst/>
          </a:prstGeom>
          <a:noFill/>
        </p:spPr>
      </p:pic>
      <p:pic>
        <p:nvPicPr>
          <p:cNvPr id="6147" name="Picture 3" descr="C:\Users\Ирина\YandexDisk\Фотокамера\IMG_20200313_1502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1628800"/>
            <a:ext cx="2430270" cy="3240360"/>
          </a:xfrm>
          <a:prstGeom prst="rect">
            <a:avLst/>
          </a:prstGeom>
          <a:noFill/>
        </p:spPr>
      </p:pic>
      <p:pic>
        <p:nvPicPr>
          <p:cNvPr id="6148" name="Picture 4" descr="C:\Users\Ирина\YandexDisk\Фотокамера\IMG_20200313_15002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1628800"/>
            <a:ext cx="2484276" cy="3312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ытая">
  <a:themeElements>
    <a:clrScheme name="Открытая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65</TotalTime>
  <Words>152</Words>
  <Application>Microsoft Office PowerPoint</Application>
  <PresentationFormat>Экран (4:3)</PresentationFormat>
  <Paragraphs>14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Открытая</vt:lpstr>
      <vt:lpstr>Муниципальное общеобразовательное учреждение «Средняя школа №1» г. Гаврилов-Ям</vt:lpstr>
      <vt:lpstr>Конкурс «ГТО-Перезагрузка»</vt:lpstr>
      <vt:lpstr>Рисунки наших учеников</vt:lpstr>
      <vt:lpstr>Рисунки наших учеников</vt:lpstr>
      <vt:lpstr>Школьные стенды ВСК ГТО</vt:lpstr>
      <vt:lpstr>Школьные стенды ВСК ГТО</vt:lpstr>
      <vt:lpstr>        Стенды с/к «Лидер»</vt:lpstr>
      <vt:lpstr>Стенды с/к «Лидер»</vt:lpstr>
      <vt:lpstr>Районный Фестиваль ГТО у нас в школе </vt:lpstr>
      <vt:lpstr>Наши учителя сдают нормативы ВСК ГТО по лыжным гонкам</vt:lpstr>
      <vt:lpstr>Участники с/к «Лидер» преодолевают дистанцию лыжного похода памяти героя-афганца Ю.Егорова</vt:lpstr>
      <vt:lpstr>Школьный спортивный клуб «Лидер» на соревнованиях по плаванию и лыжным гонкам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Ирина</dc:creator>
  <cp:lastModifiedBy>Ирина</cp:lastModifiedBy>
  <cp:revision>7</cp:revision>
  <dcterms:created xsi:type="dcterms:W3CDTF">2020-04-27T09:30:03Z</dcterms:created>
  <dcterms:modified xsi:type="dcterms:W3CDTF">2020-04-27T10:35:50Z</dcterms:modified>
</cp:coreProperties>
</file>